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457FFAA-CDDF-4E22-9FC0-5FD431003540}"/>
              </a:ext>
            </a:extLst>
          </p:cNvPr>
          <p:cNvSpPr/>
          <p:nvPr/>
        </p:nvSpPr>
        <p:spPr>
          <a:xfrm>
            <a:off x="6724439" y="1161142"/>
            <a:ext cx="2389221" cy="1955262"/>
          </a:xfrm>
          <a:custGeom>
            <a:avLst/>
            <a:gdLst>
              <a:gd name="connsiteX0" fmla="*/ 1182953 w 3017952"/>
              <a:gd name="connsiteY0" fmla="*/ 154081 h 2469795"/>
              <a:gd name="connsiteX1" fmla="*/ 1076777 w 3017952"/>
              <a:gd name="connsiteY1" fmla="*/ 260257 h 2469795"/>
              <a:gd name="connsiteX2" fmla="*/ 1076777 w 3017952"/>
              <a:gd name="connsiteY2" fmla="*/ 447856 h 2469795"/>
              <a:gd name="connsiteX3" fmla="*/ 1941175 w 3017952"/>
              <a:gd name="connsiteY3" fmla="*/ 447856 h 2469795"/>
              <a:gd name="connsiteX4" fmla="*/ 1941175 w 3017952"/>
              <a:gd name="connsiteY4" fmla="*/ 260257 h 2469795"/>
              <a:gd name="connsiteX5" fmla="*/ 1834999 w 3017952"/>
              <a:gd name="connsiteY5" fmla="*/ 154081 h 2469795"/>
              <a:gd name="connsiteX6" fmla="*/ 1085956 w 3017952"/>
              <a:gd name="connsiteY6" fmla="*/ 0 h 2469795"/>
              <a:gd name="connsiteX7" fmla="*/ 1931996 w 3017952"/>
              <a:gd name="connsiteY7" fmla="*/ 0 h 2469795"/>
              <a:gd name="connsiteX8" fmla="*/ 2112625 w 3017952"/>
              <a:gd name="connsiteY8" fmla="*/ 180629 h 2469795"/>
              <a:gd name="connsiteX9" fmla="*/ 2112625 w 3017952"/>
              <a:gd name="connsiteY9" fmla="*/ 447856 h 2469795"/>
              <a:gd name="connsiteX10" fmla="*/ 2837979 w 3017952"/>
              <a:gd name="connsiteY10" fmla="*/ 447856 h 2469795"/>
              <a:gd name="connsiteX11" fmla="*/ 3017952 w 3017952"/>
              <a:gd name="connsiteY11" fmla="*/ 627829 h 2469795"/>
              <a:gd name="connsiteX12" fmla="*/ 3017952 w 3017952"/>
              <a:gd name="connsiteY12" fmla="*/ 1993547 h 2469795"/>
              <a:gd name="connsiteX13" fmla="*/ 2541704 w 3017952"/>
              <a:gd name="connsiteY13" fmla="*/ 2469795 h 2469795"/>
              <a:gd name="connsiteX14" fmla="*/ 476248 w 3017952"/>
              <a:gd name="connsiteY14" fmla="*/ 2469795 h 2469795"/>
              <a:gd name="connsiteX15" fmla="*/ 0 w 3017952"/>
              <a:gd name="connsiteY15" fmla="*/ 1993547 h 2469795"/>
              <a:gd name="connsiteX16" fmla="*/ 0 w 3017952"/>
              <a:gd name="connsiteY16" fmla="*/ 627829 h 2469795"/>
              <a:gd name="connsiteX17" fmla="*/ 179973 w 3017952"/>
              <a:gd name="connsiteY17" fmla="*/ 447856 h 2469795"/>
              <a:gd name="connsiteX18" fmla="*/ 905327 w 3017952"/>
              <a:gd name="connsiteY18" fmla="*/ 447856 h 2469795"/>
              <a:gd name="connsiteX19" fmla="*/ 905327 w 3017952"/>
              <a:gd name="connsiteY19" fmla="*/ 180629 h 2469795"/>
              <a:gd name="connsiteX20" fmla="*/ 1085956 w 3017952"/>
              <a:gd name="connsiteY20" fmla="*/ 0 h 246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017952" h="2469795">
                <a:moveTo>
                  <a:pt x="1182953" y="154081"/>
                </a:moveTo>
                <a:cubicBezTo>
                  <a:pt x="1124314" y="154081"/>
                  <a:pt x="1076777" y="201618"/>
                  <a:pt x="1076777" y="260257"/>
                </a:cubicBezTo>
                <a:lnTo>
                  <a:pt x="1076777" y="447856"/>
                </a:lnTo>
                <a:lnTo>
                  <a:pt x="1941175" y="447856"/>
                </a:lnTo>
                <a:lnTo>
                  <a:pt x="1941175" y="260257"/>
                </a:lnTo>
                <a:cubicBezTo>
                  <a:pt x="1941175" y="201618"/>
                  <a:pt x="1893638" y="154081"/>
                  <a:pt x="1834999" y="154081"/>
                </a:cubicBezTo>
                <a:close/>
                <a:moveTo>
                  <a:pt x="1085956" y="0"/>
                </a:moveTo>
                <a:lnTo>
                  <a:pt x="1931996" y="0"/>
                </a:lnTo>
                <a:cubicBezTo>
                  <a:pt x="2031755" y="0"/>
                  <a:pt x="2112625" y="80870"/>
                  <a:pt x="2112625" y="180629"/>
                </a:cubicBezTo>
                <a:lnTo>
                  <a:pt x="2112625" y="447856"/>
                </a:lnTo>
                <a:lnTo>
                  <a:pt x="2837979" y="447856"/>
                </a:lnTo>
                <a:cubicBezTo>
                  <a:pt x="2937375" y="447856"/>
                  <a:pt x="3017952" y="528433"/>
                  <a:pt x="3017952" y="627829"/>
                </a:cubicBezTo>
                <a:lnTo>
                  <a:pt x="3017952" y="1993547"/>
                </a:lnTo>
                <a:cubicBezTo>
                  <a:pt x="3017952" y="2256572"/>
                  <a:pt x="2804729" y="2469795"/>
                  <a:pt x="2541704" y="2469795"/>
                </a:cubicBezTo>
                <a:lnTo>
                  <a:pt x="476248" y="2469795"/>
                </a:lnTo>
                <a:cubicBezTo>
                  <a:pt x="213223" y="2469795"/>
                  <a:pt x="0" y="2256572"/>
                  <a:pt x="0" y="1993547"/>
                </a:cubicBezTo>
                <a:lnTo>
                  <a:pt x="0" y="627829"/>
                </a:lnTo>
                <a:cubicBezTo>
                  <a:pt x="0" y="528433"/>
                  <a:pt x="80577" y="447856"/>
                  <a:pt x="179973" y="447856"/>
                </a:cubicBezTo>
                <a:lnTo>
                  <a:pt x="905327" y="447856"/>
                </a:lnTo>
                <a:lnTo>
                  <a:pt x="905327" y="180629"/>
                </a:lnTo>
                <a:cubicBezTo>
                  <a:pt x="905327" y="80870"/>
                  <a:pt x="986197" y="0"/>
                  <a:pt x="1085956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6C933E0E-7DDA-42E3-A99C-FB0E58DDF8B6}"/>
              </a:ext>
            </a:extLst>
          </p:cNvPr>
          <p:cNvSpPr/>
          <p:nvPr/>
        </p:nvSpPr>
        <p:spPr>
          <a:xfrm>
            <a:off x="3763993" y="3876337"/>
            <a:ext cx="2400773" cy="2358186"/>
          </a:xfrm>
          <a:custGeom>
            <a:avLst/>
            <a:gdLst>
              <a:gd name="connsiteX0" fmla="*/ 874363 w 2400773"/>
              <a:gd name="connsiteY0" fmla="*/ 154081 h 2358186"/>
              <a:gd name="connsiteX1" fmla="*/ 768187 w 2400773"/>
              <a:gd name="connsiteY1" fmla="*/ 260257 h 2358186"/>
              <a:gd name="connsiteX2" fmla="*/ 768187 w 2400773"/>
              <a:gd name="connsiteY2" fmla="*/ 336247 h 2358186"/>
              <a:gd name="connsiteX3" fmla="*/ 1632585 w 2400773"/>
              <a:gd name="connsiteY3" fmla="*/ 336247 h 2358186"/>
              <a:gd name="connsiteX4" fmla="*/ 1632585 w 2400773"/>
              <a:gd name="connsiteY4" fmla="*/ 260257 h 2358186"/>
              <a:gd name="connsiteX5" fmla="*/ 1526409 w 2400773"/>
              <a:gd name="connsiteY5" fmla="*/ 154081 h 2358186"/>
              <a:gd name="connsiteX6" fmla="*/ 777366 w 2400773"/>
              <a:gd name="connsiteY6" fmla="*/ 0 h 2358186"/>
              <a:gd name="connsiteX7" fmla="*/ 1623406 w 2400773"/>
              <a:gd name="connsiteY7" fmla="*/ 0 h 2358186"/>
              <a:gd name="connsiteX8" fmla="*/ 1804035 w 2400773"/>
              <a:gd name="connsiteY8" fmla="*/ 180629 h 2358186"/>
              <a:gd name="connsiteX9" fmla="*/ 1804035 w 2400773"/>
              <a:gd name="connsiteY9" fmla="*/ 336247 h 2358186"/>
              <a:gd name="connsiteX10" fmla="*/ 2220800 w 2400773"/>
              <a:gd name="connsiteY10" fmla="*/ 336247 h 2358186"/>
              <a:gd name="connsiteX11" fmla="*/ 2400773 w 2400773"/>
              <a:gd name="connsiteY11" fmla="*/ 516220 h 2358186"/>
              <a:gd name="connsiteX12" fmla="*/ 2400773 w 2400773"/>
              <a:gd name="connsiteY12" fmla="*/ 2358186 h 2358186"/>
              <a:gd name="connsiteX13" fmla="*/ 0 w 2400773"/>
              <a:gd name="connsiteY13" fmla="*/ 2358186 h 2358186"/>
              <a:gd name="connsiteX14" fmla="*/ 0 w 2400773"/>
              <a:gd name="connsiteY14" fmla="*/ 516220 h 2358186"/>
              <a:gd name="connsiteX15" fmla="*/ 179973 w 2400773"/>
              <a:gd name="connsiteY15" fmla="*/ 336247 h 2358186"/>
              <a:gd name="connsiteX16" fmla="*/ 596737 w 2400773"/>
              <a:gd name="connsiteY16" fmla="*/ 336247 h 2358186"/>
              <a:gd name="connsiteX17" fmla="*/ 596737 w 2400773"/>
              <a:gd name="connsiteY17" fmla="*/ 180629 h 2358186"/>
              <a:gd name="connsiteX18" fmla="*/ 777366 w 2400773"/>
              <a:gd name="connsiteY18" fmla="*/ 0 h 235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400773" h="2358186">
                <a:moveTo>
                  <a:pt x="874363" y="154081"/>
                </a:moveTo>
                <a:cubicBezTo>
                  <a:pt x="815724" y="154081"/>
                  <a:pt x="768187" y="201618"/>
                  <a:pt x="768187" y="260257"/>
                </a:cubicBezTo>
                <a:lnTo>
                  <a:pt x="768187" y="336247"/>
                </a:lnTo>
                <a:lnTo>
                  <a:pt x="1632585" y="336247"/>
                </a:lnTo>
                <a:lnTo>
                  <a:pt x="1632585" y="260257"/>
                </a:lnTo>
                <a:cubicBezTo>
                  <a:pt x="1632585" y="201618"/>
                  <a:pt x="1585048" y="154081"/>
                  <a:pt x="1526409" y="154081"/>
                </a:cubicBezTo>
                <a:close/>
                <a:moveTo>
                  <a:pt x="777366" y="0"/>
                </a:moveTo>
                <a:lnTo>
                  <a:pt x="1623406" y="0"/>
                </a:lnTo>
                <a:cubicBezTo>
                  <a:pt x="1723165" y="0"/>
                  <a:pt x="1804035" y="80870"/>
                  <a:pt x="1804035" y="180629"/>
                </a:cubicBezTo>
                <a:lnTo>
                  <a:pt x="1804035" y="336247"/>
                </a:lnTo>
                <a:lnTo>
                  <a:pt x="2220800" y="336247"/>
                </a:lnTo>
                <a:cubicBezTo>
                  <a:pt x="2320196" y="336247"/>
                  <a:pt x="2400773" y="416824"/>
                  <a:pt x="2400773" y="516220"/>
                </a:cubicBezTo>
                <a:lnTo>
                  <a:pt x="2400773" y="2358186"/>
                </a:lnTo>
                <a:lnTo>
                  <a:pt x="0" y="2358186"/>
                </a:lnTo>
                <a:lnTo>
                  <a:pt x="0" y="516220"/>
                </a:lnTo>
                <a:cubicBezTo>
                  <a:pt x="0" y="416824"/>
                  <a:pt x="80577" y="336247"/>
                  <a:pt x="179973" y="336247"/>
                </a:cubicBezTo>
                <a:lnTo>
                  <a:pt x="596737" y="336247"/>
                </a:lnTo>
                <a:lnTo>
                  <a:pt x="596737" y="180629"/>
                </a:lnTo>
                <a:cubicBezTo>
                  <a:pt x="596737" y="80870"/>
                  <a:pt x="677607" y="0"/>
                  <a:pt x="777366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7B67B5E-ADF3-4DE4-A660-D5564AF80CA7}"/>
              </a:ext>
            </a:extLst>
          </p:cNvPr>
          <p:cNvSpPr/>
          <p:nvPr/>
        </p:nvSpPr>
        <p:spPr>
          <a:xfrm>
            <a:off x="941861" y="3838394"/>
            <a:ext cx="2153440" cy="2466406"/>
          </a:xfrm>
          <a:custGeom>
            <a:avLst/>
            <a:gdLst>
              <a:gd name="connsiteX0" fmla="*/ 1318222 w 2636444"/>
              <a:gd name="connsiteY0" fmla="*/ 160138 h 3019607"/>
              <a:gd name="connsiteX1" fmla="*/ 928548 w 2636444"/>
              <a:gd name="connsiteY1" fmla="*/ 549812 h 3019607"/>
              <a:gd name="connsiteX2" fmla="*/ 1707896 w 2636444"/>
              <a:gd name="connsiteY2" fmla="*/ 549812 h 3019607"/>
              <a:gd name="connsiteX3" fmla="*/ 1318222 w 2636444"/>
              <a:gd name="connsiteY3" fmla="*/ 160138 h 3019607"/>
              <a:gd name="connsiteX4" fmla="*/ 1318222 w 2636444"/>
              <a:gd name="connsiteY4" fmla="*/ 0 h 3019607"/>
              <a:gd name="connsiteX5" fmla="*/ 1868034 w 2636444"/>
              <a:gd name="connsiteY5" fmla="*/ 549812 h 3019607"/>
              <a:gd name="connsiteX6" fmla="*/ 2481538 w 2636444"/>
              <a:gd name="connsiteY6" fmla="*/ 549812 h 3019607"/>
              <a:gd name="connsiteX7" fmla="*/ 2636444 w 2636444"/>
              <a:gd name="connsiteY7" fmla="*/ 3019607 h 3019607"/>
              <a:gd name="connsiteX8" fmla="*/ 0 w 2636444"/>
              <a:gd name="connsiteY8" fmla="*/ 3019607 h 3019607"/>
              <a:gd name="connsiteX9" fmla="*/ 154906 w 2636444"/>
              <a:gd name="connsiteY9" fmla="*/ 549812 h 3019607"/>
              <a:gd name="connsiteX10" fmla="*/ 768410 w 2636444"/>
              <a:gd name="connsiteY10" fmla="*/ 549812 h 3019607"/>
              <a:gd name="connsiteX11" fmla="*/ 1318222 w 2636444"/>
              <a:gd name="connsiteY11" fmla="*/ 0 h 301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36444" h="3019607">
                <a:moveTo>
                  <a:pt x="1318222" y="160138"/>
                </a:moveTo>
                <a:cubicBezTo>
                  <a:pt x="1103011" y="160138"/>
                  <a:pt x="928548" y="334601"/>
                  <a:pt x="928548" y="549812"/>
                </a:cubicBezTo>
                <a:lnTo>
                  <a:pt x="1707896" y="549812"/>
                </a:lnTo>
                <a:cubicBezTo>
                  <a:pt x="1707896" y="334601"/>
                  <a:pt x="1533433" y="160138"/>
                  <a:pt x="1318222" y="160138"/>
                </a:cubicBezTo>
                <a:close/>
                <a:moveTo>
                  <a:pt x="1318222" y="0"/>
                </a:moveTo>
                <a:cubicBezTo>
                  <a:pt x="1621875" y="0"/>
                  <a:pt x="1868034" y="246159"/>
                  <a:pt x="1868034" y="549812"/>
                </a:cubicBezTo>
                <a:lnTo>
                  <a:pt x="2481538" y="549812"/>
                </a:lnTo>
                <a:lnTo>
                  <a:pt x="2636444" y="3019607"/>
                </a:lnTo>
                <a:lnTo>
                  <a:pt x="0" y="3019607"/>
                </a:lnTo>
                <a:lnTo>
                  <a:pt x="154906" y="549812"/>
                </a:lnTo>
                <a:lnTo>
                  <a:pt x="768410" y="549812"/>
                </a:lnTo>
                <a:cubicBezTo>
                  <a:pt x="768410" y="246159"/>
                  <a:pt x="1014569" y="0"/>
                  <a:pt x="1318222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D5EC8352-0471-4259-B09E-B1D7EFFD76B4}"/>
              </a:ext>
            </a:extLst>
          </p:cNvPr>
          <p:cNvSpPr/>
          <p:nvPr/>
        </p:nvSpPr>
        <p:spPr>
          <a:xfrm>
            <a:off x="906636" y="1015941"/>
            <a:ext cx="2223891" cy="2413060"/>
          </a:xfrm>
          <a:custGeom>
            <a:avLst/>
            <a:gdLst>
              <a:gd name="connsiteX0" fmla="*/ 878973 w 1902060"/>
              <a:gd name="connsiteY0" fmla="*/ 124043 h 2063853"/>
              <a:gd name="connsiteX1" fmla="*/ 677173 w 1902060"/>
              <a:gd name="connsiteY1" fmla="*/ 325842 h 2063853"/>
              <a:gd name="connsiteX2" fmla="*/ 677173 w 1902060"/>
              <a:gd name="connsiteY2" fmla="*/ 382293 h 2063853"/>
              <a:gd name="connsiteX3" fmla="*/ 1224887 w 1902060"/>
              <a:gd name="connsiteY3" fmla="*/ 382293 h 2063853"/>
              <a:gd name="connsiteX4" fmla="*/ 1224887 w 1902060"/>
              <a:gd name="connsiteY4" fmla="*/ 325842 h 2063853"/>
              <a:gd name="connsiteX5" fmla="*/ 1023087 w 1902060"/>
              <a:gd name="connsiteY5" fmla="*/ 124043 h 2063853"/>
              <a:gd name="connsiteX6" fmla="*/ 850834 w 1902060"/>
              <a:gd name="connsiteY6" fmla="*/ 0 h 2063853"/>
              <a:gd name="connsiteX7" fmla="*/ 1051226 w 1902060"/>
              <a:gd name="connsiteY7" fmla="*/ 0 h 2063853"/>
              <a:gd name="connsiteX8" fmla="*/ 1349247 w 1902060"/>
              <a:gd name="connsiteY8" fmla="*/ 298021 h 2063853"/>
              <a:gd name="connsiteX9" fmla="*/ 1349247 w 1902060"/>
              <a:gd name="connsiteY9" fmla="*/ 382293 h 2063853"/>
              <a:gd name="connsiteX10" fmla="*/ 1621795 w 1902060"/>
              <a:gd name="connsiteY10" fmla="*/ 382293 h 2063853"/>
              <a:gd name="connsiteX11" fmla="*/ 1902060 w 1902060"/>
              <a:gd name="connsiteY11" fmla="*/ 662558 h 2063853"/>
              <a:gd name="connsiteX12" fmla="*/ 1902060 w 1902060"/>
              <a:gd name="connsiteY12" fmla="*/ 1223073 h 2063853"/>
              <a:gd name="connsiteX13" fmla="*/ 1061280 w 1902060"/>
              <a:gd name="connsiteY13" fmla="*/ 2063853 h 2063853"/>
              <a:gd name="connsiteX14" fmla="*/ 840780 w 1902060"/>
              <a:gd name="connsiteY14" fmla="*/ 2063852 h 2063853"/>
              <a:gd name="connsiteX15" fmla="*/ 0 w 1902060"/>
              <a:gd name="connsiteY15" fmla="*/ 1223072 h 2063853"/>
              <a:gd name="connsiteX16" fmla="*/ 0 w 1902060"/>
              <a:gd name="connsiteY16" fmla="*/ 662558 h 2063853"/>
              <a:gd name="connsiteX17" fmla="*/ 280265 w 1902060"/>
              <a:gd name="connsiteY17" fmla="*/ 382293 h 2063853"/>
              <a:gd name="connsiteX18" fmla="*/ 552813 w 1902060"/>
              <a:gd name="connsiteY18" fmla="*/ 382293 h 2063853"/>
              <a:gd name="connsiteX19" fmla="*/ 552813 w 1902060"/>
              <a:gd name="connsiteY19" fmla="*/ 298021 h 2063853"/>
              <a:gd name="connsiteX20" fmla="*/ 850834 w 1902060"/>
              <a:gd name="connsiteY20" fmla="*/ 0 h 206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02060" h="2063853">
                <a:moveTo>
                  <a:pt x="878973" y="124043"/>
                </a:moveTo>
                <a:cubicBezTo>
                  <a:pt x="767522" y="124043"/>
                  <a:pt x="677173" y="214391"/>
                  <a:pt x="677173" y="325842"/>
                </a:cubicBezTo>
                <a:lnTo>
                  <a:pt x="677173" y="382293"/>
                </a:lnTo>
                <a:lnTo>
                  <a:pt x="1224887" y="382293"/>
                </a:lnTo>
                <a:lnTo>
                  <a:pt x="1224887" y="325842"/>
                </a:lnTo>
                <a:cubicBezTo>
                  <a:pt x="1224887" y="214391"/>
                  <a:pt x="1134538" y="124043"/>
                  <a:pt x="1023087" y="124043"/>
                </a:cubicBezTo>
                <a:close/>
                <a:moveTo>
                  <a:pt x="850834" y="0"/>
                </a:moveTo>
                <a:lnTo>
                  <a:pt x="1051226" y="0"/>
                </a:lnTo>
                <a:cubicBezTo>
                  <a:pt x="1215819" y="0"/>
                  <a:pt x="1349247" y="133428"/>
                  <a:pt x="1349247" y="298021"/>
                </a:cubicBezTo>
                <a:lnTo>
                  <a:pt x="1349247" y="382293"/>
                </a:lnTo>
                <a:lnTo>
                  <a:pt x="1621795" y="382293"/>
                </a:lnTo>
                <a:cubicBezTo>
                  <a:pt x="1776581" y="382293"/>
                  <a:pt x="1902060" y="507772"/>
                  <a:pt x="1902060" y="662558"/>
                </a:cubicBezTo>
                <a:lnTo>
                  <a:pt x="1902060" y="1223073"/>
                </a:lnTo>
                <a:cubicBezTo>
                  <a:pt x="1902060" y="1687423"/>
                  <a:pt x="1525630" y="2063853"/>
                  <a:pt x="1061280" y="2063853"/>
                </a:cubicBezTo>
                <a:lnTo>
                  <a:pt x="840780" y="2063852"/>
                </a:lnTo>
                <a:cubicBezTo>
                  <a:pt x="376430" y="2063852"/>
                  <a:pt x="0" y="1687422"/>
                  <a:pt x="0" y="1223072"/>
                </a:cubicBezTo>
                <a:lnTo>
                  <a:pt x="0" y="662558"/>
                </a:lnTo>
                <a:cubicBezTo>
                  <a:pt x="0" y="507772"/>
                  <a:pt x="125479" y="382293"/>
                  <a:pt x="280265" y="382293"/>
                </a:cubicBezTo>
                <a:lnTo>
                  <a:pt x="552813" y="382293"/>
                </a:lnTo>
                <a:lnTo>
                  <a:pt x="552813" y="298021"/>
                </a:lnTo>
                <a:cubicBezTo>
                  <a:pt x="552813" y="133428"/>
                  <a:pt x="686241" y="0"/>
                  <a:pt x="850834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DF0D5A86-333C-4978-B785-638E83C4767C}"/>
              </a:ext>
            </a:extLst>
          </p:cNvPr>
          <p:cNvSpPr/>
          <p:nvPr/>
        </p:nvSpPr>
        <p:spPr>
          <a:xfrm>
            <a:off x="3910491" y="1001673"/>
            <a:ext cx="2107776" cy="2427327"/>
          </a:xfrm>
          <a:custGeom>
            <a:avLst/>
            <a:gdLst>
              <a:gd name="connsiteX0" fmla="*/ 951030 w 1902060"/>
              <a:gd name="connsiteY0" fmla="*/ 160138 h 2190423"/>
              <a:gd name="connsiteX1" fmla="*/ 569273 w 1902060"/>
              <a:gd name="connsiteY1" fmla="*/ 471279 h 2190423"/>
              <a:gd name="connsiteX2" fmla="*/ 564892 w 1902060"/>
              <a:gd name="connsiteY2" fmla="*/ 514739 h 2190423"/>
              <a:gd name="connsiteX3" fmla="*/ 623169 w 1902060"/>
              <a:gd name="connsiteY3" fmla="*/ 508864 h 2190423"/>
              <a:gd name="connsiteX4" fmla="*/ 1278891 w 1902060"/>
              <a:gd name="connsiteY4" fmla="*/ 508864 h 2190423"/>
              <a:gd name="connsiteX5" fmla="*/ 1337168 w 1902060"/>
              <a:gd name="connsiteY5" fmla="*/ 514739 h 2190423"/>
              <a:gd name="connsiteX6" fmla="*/ 1332787 w 1902060"/>
              <a:gd name="connsiteY6" fmla="*/ 471279 h 2190423"/>
              <a:gd name="connsiteX7" fmla="*/ 951030 w 1902060"/>
              <a:gd name="connsiteY7" fmla="*/ 160138 h 2190423"/>
              <a:gd name="connsiteX8" fmla="*/ 951030 w 1902060"/>
              <a:gd name="connsiteY8" fmla="*/ 0 h 2190423"/>
              <a:gd name="connsiteX9" fmla="*/ 1500842 w 1902060"/>
              <a:gd name="connsiteY9" fmla="*/ 549812 h 2190423"/>
              <a:gd name="connsiteX10" fmla="*/ 1500683 w 1902060"/>
              <a:gd name="connsiteY10" fmla="*/ 551388 h 2190423"/>
              <a:gd name="connsiteX11" fmla="*/ 1521457 w 1902060"/>
              <a:gd name="connsiteY11" fmla="*/ 557836 h 2190423"/>
              <a:gd name="connsiteX12" fmla="*/ 1902060 w 1902060"/>
              <a:gd name="connsiteY12" fmla="*/ 1132033 h 2190423"/>
              <a:gd name="connsiteX13" fmla="*/ 1902060 w 1902060"/>
              <a:gd name="connsiteY13" fmla="*/ 2190423 h 2190423"/>
              <a:gd name="connsiteX14" fmla="*/ 0 w 1902060"/>
              <a:gd name="connsiteY14" fmla="*/ 2190423 h 2190423"/>
              <a:gd name="connsiteX15" fmla="*/ 0 w 1902060"/>
              <a:gd name="connsiteY15" fmla="*/ 1132033 h 2190423"/>
              <a:gd name="connsiteX16" fmla="*/ 380603 w 1902060"/>
              <a:gd name="connsiteY16" fmla="*/ 557836 h 2190423"/>
              <a:gd name="connsiteX17" fmla="*/ 401377 w 1902060"/>
              <a:gd name="connsiteY17" fmla="*/ 551388 h 2190423"/>
              <a:gd name="connsiteX18" fmla="*/ 401218 w 1902060"/>
              <a:gd name="connsiteY18" fmla="*/ 549812 h 2190423"/>
              <a:gd name="connsiteX19" fmla="*/ 951030 w 1902060"/>
              <a:gd name="connsiteY19" fmla="*/ 0 h 2190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902060" h="2190423">
                <a:moveTo>
                  <a:pt x="951030" y="160138"/>
                </a:moveTo>
                <a:cubicBezTo>
                  <a:pt x="762720" y="160138"/>
                  <a:pt x="605608" y="293711"/>
                  <a:pt x="569273" y="471279"/>
                </a:cubicBezTo>
                <a:lnTo>
                  <a:pt x="564892" y="514739"/>
                </a:lnTo>
                <a:lnTo>
                  <a:pt x="623169" y="508864"/>
                </a:lnTo>
                <a:lnTo>
                  <a:pt x="1278891" y="508864"/>
                </a:lnTo>
                <a:lnTo>
                  <a:pt x="1337168" y="514739"/>
                </a:lnTo>
                <a:lnTo>
                  <a:pt x="1332787" y="471279"/>
                </a:lnTo>
                <a:cubicBezTo>
                  <a:pt x="1296452" y="293711"/>
                  <a:pt x="1139340" y="160138"/>
                  <a:pt x="951030" y="160138"/>
                </a:cubicBezTo>
                <a:close/>
                <a:moveTo>
                  <a:pt x="951030" y="0"/>
                </a:moveTo>
                <a:cubicBezTo>
                  <a:pt x="1254683" y="0"/>
                  <a:pt x="1500842" y="246159"/>
                  <a:pt x="1500842" y="549812"/>
                </a:cubicBezTo>
                <a:lnTo>
                  <a:pt x="1500683" y="551388"/>
                </a:lnTo>
                <a:lnTo>
                  <a:pt x="1521457" y="557836"/>
                </a:lnTo>
                <a:cubicBezTo>
                  <a:pt x="1745121" y="652438"/>
                  <a:pt x="1902060" y="873908"/>
                  <a:pt x="1902060" y="1132033"/>
                </a:cubicBezTo>
                <a:lnTo>
                  <a:pt x="1902060" y="2190423"/>
                </a:lnTo>
                <a:lnTo>
                  <a:pt x="0" y="2190423"/>
                </a:lnTo>
                <a:lnTo>
                  <a:pt x="0" y="1132033"/>
                </a:lnTo>
                <a:cubicBezTo>
                  <a:pt x="0" y="873908"/>
                  <a:pt x="156939" y="652438"/>
                  <a:pt x="380603" y="557836"/>
                </a:cubicBezTo>
                <a:lnTo>
                  <a:pt x="401377" y="551388"/>
                </a:lnTo>
                <a:lnTo>
                  <a:pt x="401218" y="549812"/>
                </a:lnTo>
                <a:cubicBezTo>
                  <a:pt x="401218" y="246159"/>
                  <a:pt x="647377" y="0"/>
                  <a:pt x="951030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0734463-0BDD-4D26-AC34-768D6F286883}"/>
              </a:ext>
            </a:extLst>
          </p:cNvPr>
          <p:cNvSpPr/>
          <p:nvPr/>
        </p:nvSpPr>
        <p:spPr>
          <a:xfrm>
            <a:off x="6878545" y="3876337"/>
            <a:ext cx="2081009" cy="2466406"/>
          </a:xfrm>
          <a:custGeom>
            <a:avLst/>
            <a:gdLst>
              <a:gd name="connsiteX0" fmla="*/ 1245630 w 2491261"/>
              <a:gd name="connsiteY0" fmla="*/ 277678 h 2952635"/>
              <a:gd name="connsiteX1" fmla="*/ 277678 w 2491261"/>
              <a:gd name="connsiteY1" fmla="*/ 783957 h 2952635"/>
              <a:gd name="connsiteX2" fmla="*/ 2213582 w 2491261"/>
              <a:gd name="connsiteY2" fmla="*/ 783957 h 2952635"/>
              <a:gd name="connsiteX3" fmla="*/ 1245630 w 2491261"/>
              <a:gd name="connsiteY3" fmla="*/ 277678 h 2952635"/>
              <a:gd name="connsiteX4" fmla="*/ 1245631 w 2491261"/>
              <a:gd name="connsiteY4" fmla="*/ 0 h 2952635"/>
              <a:gd name="connsiteX5" fmla="*/ 2491261 w 2491261"/>
              <a:gd name="connsiteY5" fmla="*/ 783957 h 2952635"/>
              <a:gd name="connsiteX6" fmla="*/ 2491260 w 2491261"/>
              <a:gd name="connsiteY6" fmla="*/ 783970 h 2952635"/>
              <a:gd name="connsiteX7" fmla="*/ 2491260 w 2491261"/>
              <a:gd name="connsiteY7" fmla="*/ 2952635 h 2952635"/>
              <a:gd name="connsiteX8" fmla="*/ 0 w 2491261"/>
              <a:gd name="connsiteY8" fmla="*/ 2952635 h 2952635"/>
              <a:gd name="connsiteX9" fmla="*/ 0 w 2491261"/>
              <a:gd name="connsiteY9" fmla="*/ 783957 h 2952635"/>
              <a:gd name="connsiteX10" fmla="*/ 1 w 2491261"/>
              <a:gd name="connsiteY10" fmla="*/ 783957 h 2952635"/>
              <a:gd name="connsiteX11" fmla="*/ 1245631 w 2491261"/>
              <a:gd name="connsiteY11" fmla="*/ 0 h 2952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491261" h="2952635">
                <a:moveTo>
                  <a:pt x="1245630" y="277678"/>
                </a:moveTo>
                <a:cubicBezTo>
                  <a:pt x="711045" y="277678"/>
                  <a:pt x="277678" y="504347"/>
                  <a:pt x="277678" y="783957"/>
                </a:cubicBezTo>
                <a:lnTo>
                  <a:pt x="2213582" y="783957"/>
                </a:lnTo>
                <a:cubicBezTo>
                  <a:pt x="2213582" y="504347"/>
                  <a:pt x="1780215" y="277678"/>
                  <a:pt x="1245630" y="277678"/>
                </a:cubicBezTo>
                <a:close/>
                <a:moveTo>
                  <a:pt x="1245631" y="0"/>
                </a:moveTo>
                <a:cubicBezTo>
                  <a:pt x="1933573" y="0"/>
                  <a:pt x="2491261" y="350990"/>
                  <a:pt x="2491261" y="783957"/>
                </a:cubicBezTo>
                <a:lnTo>
                  <a:pt x="2491260" y="783970"/>
                </a:lnTo>
                <a:lnTo>
                  <a:pt x="2491260" y="2952635"/>
                </a:lnTo>
                <a:lnTo>
                  <a:pt x="0" y="2952635"/>
                </a:lnTo>
                <a:lnTo>
                  <a:pt x="0" y="783957"/>
                </a:lnTo>
                <a:lnTo>
                  <a:pt x="1" y="783957"/>
                </a:lnTo>
                <a:cubicBezTo>
                  <a:pt x="1" y="350990"/>
                  <a:pt x="557689" y="0"/>
                  <a:pt x="1245631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1618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85CE3D42-0FFC-4BDC-80C7-D0A3BA5D152F}"/>
              </a:ext>
            </a:extLst>
          </p:cNvPr>
          <p:cNvGrpSpPr/>
          <p:nvPr/>
        </p:nvGrpSpPr>
        <p:grpSpPr>
          <a:xfrm>
            <a:off x="906636" y="1015941"/>
            <a:ext cx="2223891" cy="2413060"/>
            <a:chOff x="906636" y="1015941"/>
            <a:chExt cx="2223891" cy="2413060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5EC8352-0471-4259-B09E-B1D7EFFD76B4}"/>
                </a:ext>
              </a:extLst>
            </p:cNvPr>
            <p:cNvSpPr/>
            <p:nvPr/>
          </p:nvSpPr>
          <p:spPr>
            <a:xfrm>
              <a:off x="906636" y="1015941"/>
              <a:ext cx="2223891" cy="2413060"/>
            </a:xfrm>
            <a:custGeom>
              <a:avLst/>
              <a:gdLst>
                <a:gd name="connsiteX0" fmla="*/ 878973 w 1902060"/>
                <a:gd name="connsiteY0" fmla="*/ 124043 h 2063853"/>
                <a:gd name="connsiteX1" fmla="*/ 677173 w 1902060"/>
                <a:gd name="connsiteY1" fmla="*/ 325842 h 2063853"/>
                <a:gd name="connsiteX2" fmla="*/ 677173 w 1902060"/>
                <a:gd name="connsiteY2" fmla="*/ 382293 h 2063853"/>
                <a:gd name="connsiteX3" fmla="*/ 1224887 w 1902060"/>
                <a:gd name="connsiteY3" fmla="*/ 382293 h 2063853"/>
                <a:gd name="connsiteX4" fmla="*/ 1224887 w 1902060"/>
                <a:gd name="connsiteY4" fmla="*/ 325842 h 2063853"/>
                <a:gd name="connsiteX5" fmla="*/ 1023087 w 1902060"/>
                <a:gd name="connsiteY5" fmla="*/ 124043 h 2063853"/>
                <a:gd name="connsiteX6" fmla="*/ 850834 w 1902060"/>
                <a:gd name="connsiteY6" fmla="*/ 0 h 2063853"/>
                <a:gd name="connsiteX7" fmla="*/ 1051226 w 1902060"/>
                <a:gd name="connsiteY7" fmla="*/ 0 h 2063853"/>
                <a:gd name="connsiteX8" fmla="*/ 1349247 w 1902060"/>
                <a:gd name="connsiteY8" fmla="*/ 298021 h 2063853"/>
                <a:gd name="connsiteX9" fmla="*/ 1349247 w 1902060"/>
                <a:gd name="connsiteY9" fmla="*/ 382293 h 2063853"/>
                <a:gd name="connsiteX10" fmla="*/ 1621795 w 1902060"/>
                <a:gd name="connsiteY10" fmla="*/ 382293 h 2063853"/>
                <a:gd name="connsiteX11" fmla="*/ 1902060 w 1902060"/>
                <a:gd name="connsiteY11" fmla="*/ 662558 h 2063853"/>
                <a:gd name="connsiteX12" fmla="*/ 1902060 w 1902060"/>
                <a:gd name="connsiteY12" fmla="*/ 1223073 h 2063853"/>
                <a:gd name="connsiteX13" fmla="*/ 1061280 w 1902060"/>
                <a:gd name="connsiteY13" fmla="*/ 2063853 h 2063853"/>
                <a:gd name="connsiteX14" fmla="*/ 840780 w 1902060"/>
                <a:gd name="connsiteY14" fmla="*/ 2063852 h 2063853"/>
                <a:gd name="connsiteX15" fmla="*/ 0 w 1902060"/>
                <a:gd name="connsiteY15" fmla="*/ 1223072 h 2063853"/>
                <a:gd name="connsiteX16" fmla="*/ 0 w 1902060"/>
                <a:gd name="connsiteY16" fmla="*/ 662558 h 2063853"/>
                <a:gd name="connsiteX17" fmla="*/ 280265 w 1902060"/>
                <a:gd name="connsiteY17" fmla="*/ 382293 h 2063853"/>
                <a:gd name="connsiteX18" fmla="*/ 552813 w 1902060"/>
                <a:gd name="connsiteY18" fmla="*/ 382293 h 2063853"/>
                <a:gd name="connsiteX19" fmla="*/ 552813 w 1902060"/>
                <a:gd name="connsiteY19" fmla="*/ 298021 h 2063853"/>
                <a:gd name="connsiteX20" fmla="*/ 850834 w 1902060"/>
                <a:gd name="connsiteY20" fmla="*/ 0 h 2063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02060" h="2063853">
                  <a:moveTo>
                    <a:pt x="878973" y="124043"/>
                  </a:moveTo>
                  <a:cubicBezTo>
                    <a:pt x="767522" y="124043"/>
                    <a:pt x="677173" y="214391"/>
                    <a:pt x="677173" y="325842"/>
                  </a:cubicBezTo>
                  <a:lnTo>
                    <a:pt x="677173" y="382293"/>
                  </a:lnTo>
                  <a:lnTo>
                    <a:pt x="1224887" y="382293"/>
                  </a:lnTo>
                  <a:lnTo>
                    <a:pt x="1224887" y="325842"/>
                  </a:lnTo>
                  <a:cubicBezTo>
                    <a:pt x="1224887" y="214391"/>
                    <a:pt x="1134538" y="124043"/>
                    <a:pt x="1023087" y="124043"/>
                  </a:cubicBezTo>
                  <a:close/>
                  <a:moveTo>
                    <a:pt x="850834" y="0"/>
                  </a:moveTo>
                  <a:lnTo>
                    <a:pt x="1051226" y="0"/>
                  </a:lnTo>
                  <a:cubicBezTo>
                    <a:pt x="1215819" y="0"/>
                    <a:pt x="1349247" y="133428"/>
                    <a:pt x="1349247" y="298021"/>
                  </a:cubicBezTo>
                  <a:lnTo>
                    <a:pt x="1349247" y="382293"/>
                  </a:lnTo>
                  <a:lnTo>
                    <a:pt x="1621795" y="382293"/>
                  </a:lnTo>
                  <a:cubicBezTo>
                    <a:pt x="1776581" y="382293"/>
                    <a:pt x="1902060" y="507772"/>
                    <a:pt x="1902060" y="662558"/>
                  </a:cubicBezTo>
                  <a:lnTo>
                    <a:pt x="1902060" y="1223073"/>
                  </a:lnTo>
                  <a:cubicBezTo>
                    <a:pt x="1902060" y="1687423"/>
                    <a:pt x="1525630" y="2063853"/>
                    <a:pt x="1061280" y="2063853"/>
                  </a:cubicBezTo>
                  <a:lnTo>
                    <a:pt x="840780" y="2063852"/>
                  </a:lnTo>
                  <a:cubicBezTo>
                    <a:pt x="376430" y="2063852"/>
                    <a:pt x="0" y="1687422"/>
                    <a:pt x="0" y="1223072"/>
                  </a:cubicBezTo>
                  <a:lnTo>
                    <a:pt x="0" y="662558"/>
                  </a:lnTo>
                  <a:cubicBezTo>
                    <a:pt x="0" y="507772"/>
                    <a:pt x="125479" y="382293"/>
                    <a:pt x="280265" y="382293"/>
                  </a:cubicBezTo>
                  <a:lnTo>
                    <a:pt x="552813" y="382293"/>
                  </a:lnTo>
                  <a:lnTo>
                    <a:pt x="552813" y="298021"/>
                  </a:lnTo>
                  <a:cubicBezTo>
                    <a:pt x="552813" y="133428"/>
                    <a:pt x="686241" y="0"/>
                    <a:pt x="85083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49316A00-13D8-41BA-B14B-98AA71599B73}"/>
                </a:ext>
              </a:extLst>
            </p:cNvPr>
            <p:cNvSpPr/>
            <p:nvPr/>
          </p:nvSpPr>
          <p:spPr>
            <a:xfrm>
              <a:off x="1334341" y="2163796"/>
              <a:ext cx="1368481" cy="805666"/>
            </a:xfrm>
            <a:prstGeom prst="roundRect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D361813D-ABB0-4415-B04E-68AB1D376CBC}"/>
                </a:ext>
              </a:extLst>
            </p:cNvPr>
            <p:cNvSpPr txBox="1"/>
            <p:nvPr/>
          </p:nvSpPr>
          <p:spPr>
            <a:xfrm>
              <a:off x="1457973" y="2256159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8965CE9-B889-4855-8865-BE80D28903A5}"/>
              </a:ext>
            </a:extLst>
          </p:cNvPr>
          <p:cNvGrpSpPr/>
          <p:nvPr/>
        </p:nvGrpSpPr>
        <p:grpSpPr>
          <a:xfrm>
            <a:off x="3910491" y="1001673"/>
            <a:ext cx="2107776" cy="2427327"/>
            <a:chOff x="3910491" y="1001673"/>
            <a:chExt cx="2107776" cy="2427327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F0D5A86-333C-4978-B785-638E83C4767C}"/>
                </a:ext>
              </a:extLst>
            </p:cNvPr>
            <p:cNvSpPr/>
            <p:nvPr/>
          </p:nvSpPr>
          <p:spPr>
            <a:xfrm>
              <a:off x="3910491" y="1001673"/>
              <a:ext cx="2107776" cy="2427327"/>
            </a:xfrm>
            <a:custGeom>
              <a:avLst/>
              <a:gdLst>
                <a:gd name="connsiteX0" fmla="*/ 951030 w 1902060"/>
                <a:gd name="connsiteY0" fmla="*/ 160138 h 2190423"/>
                <a:gd name="connsiteX1" fmla="*/ 569273 w 1902060"/>
                <a:gd name="connsiteY1" fmla="*/ 471279 h 2190423"/>
                <a:gd name="connsiteX2" fmla="*/ 564892 w 1902060"/>
                <a:gd name="connsiteY2" fmla="*/ 514739 h 2190423"/>
                <a:gd name="connsiteX3" fmla="*/ 623169 w 1902060"/>
                <a:gd name="connsiteY3" fmla="*/ 508864 h 2190423"/>
                <a:gd name="connsiteX4" fmla="*/ 1278891 w 1902060"/>
                <a:gd name="connsiteY4" fmla="*/ 508864 h 2190423"/>
                <a:gd name="connsiteX5" fmla="*/ 1337168 w 1902060"/>
                <a:gd name="connsiteY5" fmla="*/ 514739 h 2190423"/>
                <a:gd name="connsiteX6" fmla="*/ 1332787 w 1902060"/>
                <a:gd name="connsiteY6" fmla="*/ 471279 h 2190423"/>
                <a:gd name="connsiteX7" fmla="*/ 951030 w 1902060"/>
                <a:gd name="connsiteY7" fmla="*/ 160138 h 2190423"/>
                <a:gd name="connsiteX8" fmla="*/ 951030 w 1902060"/>
                <a:gd name="connsiteY8" fmla="*/ 0 h 2190423"/>
                <a:gd name="connsiteX9" fmla="*/ 1500842 w 1902060"/>
                <a:gd name="connsiteY9" fmla="*/ 549812 h 2190423"/>
                <a:gd name="connsiteX10" fmla="*/ 1500683 w 1902060"/>
                <a:gd name="connsiteY10" fmla="*/ 551388 h 2190423"/>
                <a:gd name="connsiteX11" fmla="*/ 1521457 w 1902060"/>
                <a:gd name="connsiteY11" fmla="*/ 557836 h 2190423"/>
                <a:gd name="connsiteX12" fmla="*/ 1902060 w 1902060"/>
                <a:gd name="connsiteY12" fmla="*/ 1132033 h 2190423"/>
                <a:gd name="connsiteX13" fmla="*/ 1902060 w 1902060"/>
                <a:gd name="connsiteY13" fmla="*/ 2190423 h 2190423"/>
                <a:gd name="connsiteX14" fmla="*/ 0 w 1902060"/>
                <a:gd name="connsiteY14" fmla="*/ 2190423 h 2190423"/>
                <a:gd name="connsiteX15" fmla="*/ 0 w 1902060"/>
                <a:gd name="connsiteY15" fmla="*/ 1132033 h 2190423"/>
                <a:gd name="connsiteX16" fmla="*/ 380603 w 1902060"/>
                <a:gd name="connsiteY16" fmla="*/ 557836 h 2190423"/>
                <a:gd name="connsiteX17" fmla="*/ 401377 w 1902060"/>
                <a:gd name="connsiteY17" fmla="*/ 551388 h 2190423"/>
                <a:gd name="connsiteX18" fmla="*/ 401218 w 1902060"/>
                <a:gd name="connsiteY18" fmla="*/ 549812 h 2190423"/>
                <a:gd name="connsiteX19" fmla="*/ 951030 w 1902060"/>
                <a:gd name="connsiteY19" fmla="*/ 0 h 21904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902060" h="2190423">
                  <a:moveTo>
                    <a:pt x="951030" y="160138"/>
                  </a:moveTo>
                  <a:cubicBezTo>
                    <a:pt x="762720" y="160138"/>
                    <a:pt x="605608" y="293711"/>
                    <a:pt x="569273" y="471279"/>
                  </a:cubicBezTo>
                  <a:lnTo>
                    <a:pt x="564892" y="514739"/>
                  </a:lnTo>
                  <a:lnTo>
                    <a:pt x="623169" y="508864"/>
                  </a:lnTo>
                  <a:lnTo>
                    <a:pt x="1278891" y="508864"/>
                  </a:lnTo>
                  <a:lnTo>
                    <a:pt x="1337168" y="514739"/>
                  </a:lnTo>
                  <a:lnTo>
                    <a:pt x="1332787" y="471279"/>
                  </a:lnTo>
                  <a:cubicBezTo>
                    <a:pt x="1296452" y="293711"/>
                    <a:pt x="1139340" y="160138"/>
                    <a:pt x="951030" y="160138"/>
                  </a:cubicBezTo>
                  <a:close/>
                  <a:moveTo>
                    <a:pt x="951030" y="0"/>
                  </a:moveTo>
                  <a:cubicBezTo>
                    <a:pt x="1254683" y="0"/>
                    <a:pt x="1500842" y="246159"/>
                    <a:pt x="1500842" y="549812"/>
                  </a:cubicBezTo>
                  <a:lnTo>
                    <a:pt x="1500683" y="551388"/>
                  </a:lnTo>
                  <a:lnTo>
                    <a:pt x="1521457" y="557836"/>
                  </a:lnTo>
                  <a:cubicBezTo>
                    <a:pt x="1745121" y="652438"/>
                    <a:pt x="1902060" y="873908"/>
                    <a:pt x="1902060" y="1132033"/>
                  </a:cubicBezTo>
                  <a:lnTo>
                    <a:pt x="1902060" y="2190423"/>
                  </a:lnTo>
                  <a:lnTo>
                    <a:pt x="0" y="2190423"/>
                  </a:lnTo>
                  <a:lnTo>
                    <a:pt x="0" y="1132033"/>
                  </a:lnTo>
                  <a:cubicBezTo>
                    <a:pt x="0" y="873908"/>
                    <a:pt x="156939" y="652438"/>
                    <a:pt x="380603" y="557836"/>
                  </a:cubicBezTo>
                  <a:lnTo>
                    <a:pt x="401377" y="551388"/>
                  </a:lnTo>
                  <a:lnTo>
                    <a:pt x="401218" y="549812"/>
                  </a:lnTo>
                  <a:cubicBezTo>
                    <a:pt x="401218" y="246159"/>
                    <a:pt x="647377" y="0"/>
                    <a:pt x="951030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400F22BA-01C3-42C6-AB34-6F3140EA7CF2}"/>
                </a:ext>
              </a:extLst>
            </p:cNvPr>
            <p:cNvSpPr/>
            <p:nvPr/>
          </p:nvSpPr>
          <p:spPr>
            <a:xfrm>
              <a:off x="4268758" y="2375305"/>
              <a:ext cx="1368481" cy="805666"/>
            </a:xfrm>
            <a:prstGeom prst="roundRect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557651C3-602A-4854-8466-F5768F2709E0}"/>
                </a:ext>
              </a:extLst>
            </p:cNvPr>
            <p:cNvSpPr txBox="1"/>
            <p:nvPr/>
          </p:nvSpPr>
          <p:spPr>
            <a:xfrm>
              <a:off x="4392390" y="2467668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C37612EC-0B7F-41BF-B222-992A36607F2F}"/>
              </a:ext>
            </a:extLst>
          </p:cNvPr>
          <p:cNvGrpSpPr/>
          <p:nvPr/>
        </p:nvGrpSpPr>
        <p:grpSpPr>
          <a:xfrm>
            <a:off x="6724439" y="1260603"/>
            <a:ext cx="2389221" cy="1955262"/>
            <a:chOff x="6724439" y="1260603"/>
            <a:chExt cx="2389221" cy="195526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457FFAA-CDDF-4E22-9FC0-5FD431003540}"/>
                </a:ext>
              </a:extLst>
            </p:cNvPr>
            <p:cNvSpPr/>
            <p:nvPr/>
          </p:nvSpPr>
          <p:spPr>
            <a:xfrm>
              <a:off x="6724439" y="1260603"/>
              <a:ext cx="2389221" cy="1955262"/>
            </a:xfrm>
            <a:custGeom>
              <a:avLst/>
              <a:gdLst>
                <a:gd name="connsiteX0" fmla="*/ 1182953 w 3017952"/>
                <a:gd name="connsiteY0" fmla="*/ 154081 h 2469795"/>
                <a:gd name="connsiteX1" fmla="*/ 1076777 w 3017952"/>
                <a:gd name="connsiteY1" fmla="*/ 260257 h 2469795"/>
                <a:gd name="connsiteX2" fmla="*/ 1076777 w 3017952"/>
                <a:gd name="connsiteY2" fmla="*/ 447856 h 2469795"/>
                <a:gd name="connsiteX3" fmla="*/ 1941175 w 3017952"/>
                <a:gd name="connsiteY3" fmla="*/ 447856 h 2469795"/>
                <a:gd name="connsiteX4" fmla="*/ 1941175 w 3017952"/>
                <a:gd name="connsiteY4" fmla="*/ 260257 h 2469795"/>
                <a:gd name="connsiteX5" fmla="*/ 1834999 w 3017952"/>
                <a:gd name="connsiteY5" fmla="*/ 154081 h 2469795"/>
                <a:gd name="connsiteX6" fmla="*/ 1085956 w 3017952"/>
                <a:gd name="connsiteY6" fmla="*/ 0 h 2469795"/>
                <a:gd name="connsiteX7" fmla="*/ 1931996 w 3017952"/>
                <a:gd name="connsiteY7" fmla="*/ 0 h 2469795"/>
                <a:gd name="connsiteX8" fmla="*/ 2112625 w 3017952"/>
                <a:gd name="connsiteY8" fmla="*/ 180629 h 2469795"/>
                <a:gd name="connsiteX9" fmla="*/ 2112625 w 3017952"/>
                <a:gd name="connsiteY9" fmla="*/ 447856 h 2469795"/>
                <a:gd name="connsiteX10" fmla="*/ 2837979 w 3017952"/>
                <a:gd name="connsiteY10" fmla="*/ 447856 h 2469795"/>
                <a:gd name="connsiteX11" fmla="*/ 3017952 w 3017952"/>
                <a:gd name="connsiteY11" fmla="*/ 627829 h 2469795"/>
                <a:gd name="connsiteX12" fmla="*/ 3017952 w 3017952"/>
                <a:gd name="connsiteY12" fmla="*/ 1993547 h 2469795"/>
                <a:gd name="connsiteX13" fmla="*/ 2541704 w 3017952"/>
                <a:gd name="connsiteY13" fmla="*/ 2469795 h 2469795"/>
                <a:gd name="connsiteX14" fmla="*/ 476248 w 3017952"/>
                <a:gd name="connsiteY14" fmla="*/ 2469795 h 2469795"/>
                <a:gd name="connsiteX15" fmla="*/ 0 w 3017952"/>
                <a:gd name="connsiteY15" fmla="*/ 1993547 h 2469795"/>
                <a:gd name="connsiteX16" fmla="*/ 0 w 3017952"/>
                <a:gd name="connsiteY16" fmla="*/ 627829 h 2469795"/>
                <a:gd name="connsiteX17" fmla="*/ 179973 w 3017952"/>
                <a:gd name="connsiteY17" fmla="*/ 447856 h 2469795"/>
                <a:gd name="connsiteX18" fmla="*/ 905327 w 3017952"/>
                <a:gd name="connsiteY18" fmla="*/ 447856 h 2469795"/>
                <a:gd name="connsiteX19" fmla="*/ 905327 w 3017952"/>
                <a:gd name="connsiteY19" fmla="*/ 180629 h 2469795"/>
                <a:gd name="connsiteX20" fmla="*/ 1085956 w 3017952"/>
                <a:gd name="connsiteY20" fmla="*/ 0 h 2469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017952" h="2469795">
                  <a:moveTo>
                    <a:pt x="1182953" y="154081"/>
                  </a:moveTo>
                  <a:cubicBezTo>
                    <a:pt x="1124314" y="154081"/>
                    <a:pt x="1076777" y="201618"/>
                    <a:pt x="1076777" y="260257"/>
                  </a:cubicBezTo>
                  <a:lnTo>
                    <a:pt x="1076777" y="447856"/>
                  </a:lnTo>
                  <a:lnTo>
                    <a:pt x="1941175" y="447856"/>
                  </a:lnTo>
                  <a:lnTo>
                    <a:pt x="1941175" y="260257"/>
                  </a:lnTo>
                  <a:cubicBezTo>
                    <a:pt x="1941175" y="201618"/>
                    <a:pt x="1893638" y="154081"/>
                    <a:pt x="1834999" y="154081"/>
                  </a:cubicBezTo>
                  <a:close/>
                  <a:moveTo>
                    <a:pt x="1085956" y="0"/>
                  </a:moveTo>
                  <a:lnTo>
                    <a:pt x="1931996" y="0"/>
                  </a:lnTo>
                  <a:cubicBezTo>
                    <a:pt x="2031755" y="0"/>
                    <a:pt x="2112625" y="80870"/>
                    <a:pt x="2112625" y="180629"/>
                  </a:cubicBezTo>
                  <a:lnTo>
                    <a:pt x="2112625" y="447856"/>
                  </a:lnTo>
                  <a:lnTo>
                    <a:pt x="2837979" y="447856"/>
                  </a:lnTo>
                  <a:cubicBezTo>
                    <a:pt x="2937375" y="447856"/>
                    <a:pt x="3017952" y="528433"/>
                    <a:pt x="3017952" y="627829"/>
                  </a:cubicBezTo>
                  <a:lnTo>
                    <a:pt x="3017952" y="1993547"/>
                  </a:lnTo>
                  <a:cubicBezTo>
                    <a:pt x="3017952" y="2256572"/>
                    <a:pt x="2804729" y="2469795"/>
                    <a:pt x="2541704" y="2469795"/>
                  </a:cubicBezTo>
                  <a:lnTo>
                    <a:pt x="476248" y="2469795"/>
                  </a:lnTo>
                  <a:cubicBezTo>
                    <a:pt x="213223" y="2469795"/>
                    <a:pt x="0" y="2256572"/>
                    <a:pt x="0" y="1993547"/>
                  </a:cubicBezTo>
                  <a:lnTo>
                    <a:pt x="0" y="627829"/>
                  </a:lnTo>
                  <a:cubicBezTo>
                    <a:pt x="0" y="528433"/>
                    <a:pt x="80577" y="447856"/>
                    <a:pt x="179973" y="447856"/>
                  </a:cubicBezTo>
                  <a:lnTo>
                    <a:pt x="905327" y="447856"/>
                  </a:lnTo>
                  <a:lnTo>
                    <a:pt x="905327" y="180629"/>
                  </a:lnTo>
                  <a:cubicBezTo>
                    <a:pt x="905327" y="80870"/>
                    <a:pt x="986197" y="0"/>
                    <a:pt x="1085956" y="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D68ACF9E-9AF0-4D4C-94FD-8C5915EAAC43}"/>
                </a:ext>
              </a:extLst>
            </p:cNvPr>
            <p:cNvSpPr/>
            <p:nvPr/>
          </p:nvSpPr>
          <p:spPr>
            <a:xfrm>
              <a:off x="7234809" y="2163796"/>
              <a:ext cx="1368481" cy="80566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23BF458E-368E-4422-8645-32308FEFB5FE}"/>
                </a:ext>
              </a:extLst>
            </p:cNvPr>
            <p:cNvSpPr txBox="1"/>
            <p:nvPr/>
          </p:nvSpPr>
          <p:spPr>
            <a:xfrm>
              <a:off x="7358441" y="2256159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EB867C59-D1DE-4E47-82D6-EAB8075C9CC8}"/>
              </a:ext>
            </a:extLst>
          </p:cNvPr>
          <p:cNvGrpSpPr/>
          <p:nvPr/>
        </p:nvGrpSpPr>
        <p:grpSpPr>
          <a:xfrm>
            <a:off x="941861" y="3838394"/>
            <a:ext cx="2153440" cy="2466406"/>
            <a:chOff x="941861" y="3838394"/>
            <a:chExt cx="2153440" cy="2466406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7B67B5E-ADF3-4DE4-A660-D5564AF80CA7}"/>
                </a:ext>
              </a:extLst>
            </p:cNvPr>
            <p:cNvSpPr/>
            <p:nvPr/>
          </p:nvSpPr>
          <p:spPr>
            <a:xfrm>
              <a:off x="941861" y="3838394"/>
              <a:ext cx="2153440" cy="2466406"/>
            </a:xfrm>
            <a:custGeom>
              <a:avLst/>
              <a:gdLst>
                <a:gd name="connsiteX0" fmla="*/ 1318222 w 2636444"/>
                <a:gd name="connsiteY0" fmla="*/ 160138 h 3019607"/>
                <a:gd name="connsiteX1" fmla="*/ 928548 w 2636444"/>
                <a:gd name="connsiteY1" fmla="*/ 549812 h 3019607"/>
                <a:gd name="connsiteX2" fmla="*/ 1707896 w 2636444"/>
                <a:gd name="connsiteY2" fmla="*/ 549812 h 3019607"/>
                <a:gd name="connsiteX3" fmla="*/ 1318222 w 2636444"/>
                <a:gd name="connsiteY3" fmla="*/ 160138 h 3019607"/>
                <a:gd name="connsiteX4" fmla="*/ 1318222 w 2636444"/>
                <a:gd name="connsiteY4" fmla="*/ 0 h 3019607"/>
                <a:gd name="connsiteX5" fmla="*/ 1868034 w 2636444"/>
                <a:gd name="connsiteY5" fmla="*/ 549812 h 3019607"/>
                <a:gd name="connsiteX6" fmla="*/ 2481538 w 2636444"/>
                <a:gd name="connsiteY6" fmla="*/ 549812 h 3019607"/>
                <a:gd name="connsiteX7" fmla="*/ 2636444 w 2636444"/>
                <a:gd name="connsiteY7" fmla="*/ 3019607 h 3019607"/>
                <a:gd name="connsiteX8" fmla="*/ 0 w 2636444"/>
                <a:gd name="connsiteY8" fmla="*/ 3019607 h 3019607"/>
                <a:gd name="connsiteX9" fmla="*/ 154906 w 2636444"/>
                <a:gd name="connsiteY9" fmla="*/ 549812 h 3019607"/>
                <a:gd name="connsiteX10" fmla="*/ 768410 w 2636444"/>
                <a:gd name="connsiteY10" fmla="*/ 549812 h 3019607"/>
                <a:gd name="connsiteX11" fmla="*/ 1318222 w 2636444"/>
                <a:gd name="connsiteY11" fmla="*/ 0 h 301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36444" h="3019607">
                  <a:moveTo>
                    <a:pt x="1318222" y="160138"/>
                  </a:moveTo>
                  <a:cubicBezTo>
                    <a:pt x="1103011" y="160138"/>
                    <a:pt x="928548" y="334601"/>
                    <a:pt x="928548" y="549812"/>
                  </a:cubicBezTo>
                  <a:lnTo>
                    <a:pt x="1707896" y="549812"/>
                  </a:lnTo>
                  <a:cubicBezTo>
                    <a:pt x="1707896" y="334601"/>
                    <a:pt x="1533433" y="160138"/>
                    <a:pt x="1318222" y="160138"/>
                  </a:cubicBezTo>
                  <a:close/>
                  <a:moveTo>
                    <a:pt x="1318222" y="0"/>
                  </a:moveTo>
                  <a:cubicBezTo>
                    <a:pt x="1621875" y="0"/>
                    <a:pt x="1868034" y="246159"/>
                    <a:pt x="1868034" y="549812"/>
                  </a:cubicBezTo>
                  <a:lnTo>
                    <a:pt x="2481538" y="549812"/>
                  </a:lnTo>
                  <a:lnTo>
                    <a:pt x="2636444" y="3019607"/>
                  </a:lnTo>
                  <a:lnTo>
                    <a:pt x="0" y="3019607"/>
                  </a:lnTo>
                  <a:lnTo>
                    <a:pt x="154906" y="549812"/>
                  </a:lnTo>
                  <a:lnTo>
                    <a:pt x="768410" y="549812"/>
                  </a:lnTo>
                  <a:cubicBezTo>
                    <a:pt x="768410" y="246159"/>
                    <a:pt x="1014569" y="0"/>
                    <a:pt x="1318222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DB17C6E7-F6DD-4E80-B728-8F49D7699C7A}"/>
                </a:ext>
              </a:extLst>
            </p:cNvPr>
            <p:cNvSpPr/>
            <p:nvPr/>
          </p:nvSpPr>
          <p:spPr>
            <a:xfrm>
              <a:off x="1334341" y="5194564"/>
              <a:ext cx="1368481" cy="805666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FECB1131-13EB-4417-93E5-63041E533FF5}"/>
                </a:ext>
              </a:extLst>
            </p:cNvPr>
            <p:cNvSpPr txBox="1"/>
            <p:nvPr/>
          </p:nvSpPr>
          <p:spPr>
            <a:xfrm>
              <a:off x="1457973" y="5286927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A80482A1-3E89-431F-B269-C73664C26E39}"/>
              </a:ext>
            </a:extLst>
          </p:cNvPr>
          <p:cNvGrpSpPr/>
          <p:nvPr/>
        </p:nvGrpSpPr>
        <p:grpSpPr>
          <a:xfrm>
            <a:off x="3763993" y="3930447"/>
            <a:ext cx="2400773" cy="2358186"/>
            <a:chOff x="3763993" y="3930447"/>
            <a:chExt cx="2400773" cy="235818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C933E0E-7DDA-42E3-A99C-FB0E58DDF8B6}"/>
                </a:ext>
              </a:extLst>
            </p:cNvPr>
            <p:cNvSpPr/>
            <p:nvPr/>
          </p:nvSpPr>
          <p:spPr>
            <a:xfrm>
              <a:off x="3763993" y="3930447"/>
              <a:ext cx="2400773" cy="2358186"/>
            </a:xfrm>
            <a:custGeom>
              <a:avLst/>
              <a:gdLst>
                <a:gd name="connsiteX0" fmla="*/ 874363 w 2400773"/>
                <a:gd name="connsiteY0" fmla="*/ 154081 h 2358186"/>
                <a:gd name="connsiteX1" fmla="*/ 768187 w 2400773"/>
                <a:gd name="connsiteY1" fmla="*/ 260257 h 2358186"/>
                <a:gd name="connsiteX2" fmla="*/ 768187 w 2400773"/>
                <a:gd name="connsiteY2" fmla="*/ 336247 h 2358186"/>
                <a:gd name="connsiteX3" fmla="*/ 1632585 w 2400773"/>
                <a:gd name="connsiteY3" fmla="*/ 336247 h 2358186"/>
                <a:gd name="connsiteX4" fmla="*/ 1632585 w 2400773"/>
                <a:gd name="connsiteY4" fmla="*/ 260257 h 2358186"/>
                <a:gd name="connsiteX5" fmla="*/ 1526409 w 2400773"/>
                <a:gd name="connsiteY5" fmla="*/ 154081 h 2358186"/>
                <a:gd name="connsiteX6" fmla="*/ 777366 w 2400773"/>
                <a:gd name="connsiteY6" fmla="*/ 0 h 2358186"/>
                <a:gd name="connsiteX7" fmla="*/ 1623406 w 2400773"/>
                <a:gd name="connsiteY7" fmla="*/ 0 h 2358186"/>
                <a:gd name="connsiteX8" fmla="*/ 1804035 w 2400773"/>
                <a:gd name="connsiteY8" fmla="*/ 180629 h 2358186"/>
                <a:gd name="connsiteX9" fmla="*/ 1804035 w 2400773"/>
                <a:gd name="connsiteY9" fmla="*/ 336247 h 2358186"/>
                <a:gd name="connsiteX10" fmla="*/ 2220800 w 2400773"/>
                <a:gd name="connsiteY10" fmla="*/ 336247 h 2358186"/>
                <a:gd name="connsiteX11" fmla="*/ 2400773 w 2400773"/>
                <a:gd name="connsiteY11" fmla="*/ 516220 h 2358186"/>
                <a:gd name="connsiteX12" fmla="*/ 2400773 w 2400773"/>
                <a:gd name="connsiteY12" fmla="*/ 2358186 h 2358186"/>
                <a:gd name="connsiteX13" fmla="*/ 0 w 2400773"/>
                <a:gd name="connsiteY13" fmla="*/ 2358186 h 2358186"/>
                <a:gd name="connsiteX14" fmla="*/ 0 w 2400773"/>
                <a:gd name="connsiteY14" fmla="*/ 516220 h 2358186"/>
                <a:gd name="connsiteX15" fmla="*/ 179973 w 2400773"/>
                <a:gd name="connsiteY15" fmla="*/ 336247 h 2358186"/>
                <a:gd name="connsiteX16" fmla="*/ 596737 w 2400773"/>
                <a:gd name="connsiteY16" fmla="*/ 336247 h 2358186"/>
                <a:gd name="connsiteX17" fmla="*/ 596737 w 2400773"/>
                <a:gd name="connsiteY17" fmla="*/ 180629 h 2358186"/>
                <a:gd name="connsiteX18" fmla="*/ 777366 w 2400773"/>
                <a:gd name="connsiteY18" fmla="*/ 0 h 2358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400773" h="2358186">
                  <a:moveTo>
                    <a:pt x="874363" y="154081"/>
                  </a:moveTo>
                  <a:cubicBezTo>
                    <a:pt x="815724" y="154081"/>
                    <a:pt x="768187" y="201618"/>
                    <a:pt x="768187" y="260257"/>
                  </a:cubicBezTo>
                  <a:lnTo>
                    <a:pt x="768187" y="336247"/>
                  </a:lnTo>
                  <a:lnTo>
                    <a:pt x="1632585" y="336247"/>
                  </a:lnTo>
                  <a:lnTo>
                    <a:pt x="1632585" y="260257"/>
                  </a:lnTo>
                  <a:cubicBezTo>
                    <a:pt x="1632585" y="201618"/>
                    <a:pt x="1585048" y="154081"/>
                    <a:pt x="1526409" y="154081"/>
                  </a:cubicBezTo>
                  <a:close/>
                  <a:moveTo>
                    <a:pt x="777366" y="0"/>
                  </a:moveTo>
                  <a:lnTo>
                    <a:pt x="1623406" y="0"/>
                  </a:lnTo>
                  <a:cubicBezTo>
                    <a:pt x="1723165" y="0"/>
                    <a:pt x="1804035" y="80870"/>
                    <a:pt x="1804035" y="180629"/>
                  </a:cubicBezTo>
                  <a:lnTo>
                    <a:pt x="1804035" y="336247"/>
                  </a:lnTo>
                  <a:lnTo>
                    <a:pt x="2220800" y="336247"/>
                  </a:lnTo>
                  <a:cubicBezTo>
                    <a:pt x="2320196" y="336247"/>
                    <a:pt x="2400773" y="416824"/>
                    <a:pt x="2400773" y="516220"/>
                  </a:cubicBezTo>
                  <a:lnTo>
                    <a:pt x="2400773" y="2358186"/>
                  </a:lnTo>
                  <a:lnTo>
                    <a:pt x="0" y="2358186"/>
                  </a:lnTo>
                  <a:lnTo>
                    <a:pt x="0" y="516220"/>
                  </a:lnTo>
                  <a:cubicBezTo>
                    <a:pt x="0" y="416824"/>
                    <a:pt x="80577" y="336247"/>
                    <a:pt x="179973" y="336247"/>
                  </a:cubicBezTo>
                  <a:lnTo>
                    <a:pt x="596737" y="336247"/>
                  </a:lnTo>
                  <a:lnTo>
                    <a:pt x="596737" y="180629"/>
                  </a:lnTo>
                  <a:cubicBezTo>
                    <a:pt x="596737" y="80870"/>
                    <a:pt x="677607" y="0"/>
                    <a:pt x="777366" y="0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4EBC3222-DAE7-443D-A468-A7881651B3D6}"/>
                </a:ext>
              </a:extLst>
            </p:cNvPr>
            <p:cNvSpPr/>
            <p:nvPr/>
          </p:nvSpPr>
          <p:spPr>
            <a:xfrm>
              <a:off x="4268758" y="5194564"/>
              <a:ext cx="1368481" cy="80566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8025F994-9C2F-4AF4-978A-65EFBB64E39C}"/>
                </a:ext>
              </a:extLst>
            </p:cNvPr>
            <p:cNvSpPr txBox="1"/>
            <p:nvPr/>
          </p:nvSpPr>
          <p:spPr>
            <a:xfrm>
              <a:off x="4392390" y="5286927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21CF99C-8FB7-4ADB-A495-78206669B4BD}"/>
              </a:ext>
            </a:extLst>
          </p:cNvPr>
          <p:cNvGrpSpPr/>
          <p:nvPr/>
        </p:nvGrpSpPr>
        <p:grpSpPr>
          <a:xfrm>
            <a:off x="6878545" y="3876337"/>
            <a:ext cx="2081009" cy="2466406"/>
            <a:chOff x="6878545" y="3876337"/>
            <a:chExt cx="2081009" cy="2466406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B0734463-0BDD-4D26-AC34-768D6F286883}"/>
                </a:ext>
              </a:extLst>
            </p:cNvPr>
            <p:cNvSpPr/>
            <p:nvPr/>
          </p:nvSpPr>
          <p:spPr>
            <a:xfrm>
              <a:off x="6878545" y="3876337"/>
              <a:ext cx="2081009" cy="2466406"/>
            </a:xfrm>
            <a:custGeom>
              <a:avLst/>
              <a:gdLst>
                <a:gd name="connsiteX0" fmla="*/ 1245630 w 2491261"/>
                <a:gd name="connsiteY0" fmla="*/ 277678 h 2952635"/>
                <a:gd name="connsiteX1" fmla="*/ 277678 w 2491261"/>
                <a:gd name="connsiteY1" fmla="*/ 783957 h 2952635"/>
                <a:gd name="connsiteX2" fmla="*/ 2213582 w 2491261"/>
                <a:gd name="connsiteY2" fmla="*/ 783957 h 2952635"/>
                <a:gd name="connsiteX3" fmla="*/ 1245630 w 2491261"/>
                <a:gd name="connsiteY3" fmla="*/ 277678 h 2952635"/>
                <a:gd name="connsiteX4" fmla="*/ 1245631 w 2491261"/>
                <a:gd name="connsiteY4" fmla="*/ 0 h 2952635"/>
                <a:gd name="connsiteX5" fmla="*/ 2491261 w 2491261"/>
                <a:gd name="connsiteY5" fmla="*/ 783957 h 2952635"/>
                <a:gd name="connsiteX6" fmla="*/ 2491260 w 2491261"/>
                <a:gd name="connsiteY6" fmla="*/ 783970 h 2952635"/>
                <a:gd name="connsiteX7" fmla="*/ 2491260 w 2491261"/>
                <a:gd name="connsiteY7" fmla="*/ 2952635 h 2952635"/>
                <a:gd name="connsiteX8" fmla="*/ 0 w 2491261"/>
                <a:gd name="connsiteY8" fmla="*/ 2952635 h 2952635"/>
                <a:gd name="connsiteX9" fmla="*/ 0 w 2491261"/>
                <a:gd name="connsiteY9" fmla="*/ 783957 h 2952635"/>
                <a:gd name="connsiteX10" fmla="*/ 1 w 2491261"/>
                <a:gd name="connsiteY10" fmla="*/ 783957 h 2952635"/>
                <a:gd name="connsiteX11" fmla="*/ 1245631 w 2491261"/>
                <a:gd name="connsiteY11" fmla="*/ 0 h 29526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491261" h="2952635">
                  <a:moveTo>
                    <a:pt x="1245630" y="277678"/>
                  </a:moveTo>
                  <a:cubicBezTo>
                    <a:pt x="711045" y="277678"/>
                    <a:pt x="277678" y="504347"/>
                    <a:pt x="277678" y="783957"/>
                  </a:cubicBezTo>
                  <a:lnTo>
                    <a:pt x="2213582" y="783957"/>
                  </a:lnTo>
                  <a:cubicBezTo>
                    <a:pt x="2213582" y="504347"/>
                    <a:pt x="1780215" y="277678"/>
                    <a:pt x="1245630" y="277678"/>
                  </a:cubicBezTo>
                  <a:close/>
                  <a:moveTo>
                    <a:pt x="1245631" y="0"/>
                  </a:moveTo>
                  <a:cubicBezTo>
                    <a:pt x="1933573" y="0"/>
                    <a:pt x="2491261" y="350990"/>
                    <a:pt x="2491261" y="783957"/>
                  </a:cubicBezTo>
                  <a:lnTo>
                    <a:pt x="2491260" y="783970"/>
                  </a:lnTo>
                  <a:lnTo>
                    <a:pt x="2491260" y="2952635"/>
                  </a:lnTo>
                  <a:lnTo>
                    <a:pt x="0" y="2952635"/>
                  </a:lnTo>
                  <a:lnTo>
                    <a:pt x="0" y="783957"/>
                  </a:lnTo>
                  <a:lnTo>
                    <a:pt x="1" y="783957"/>
                  </a:lnTo>
                  <a:cubicBezTo>
                    <a:pt x="1" y="350990"/>
                    <a:pt x="557689" y="0"/>
                    <a:pt x="1245631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DADAB10D-C95C-458C-B259-7218233706E5}"/>
                </a:ext>
              </a:extLst>
            </p:cNvPr>
            <p:cNvSpPr/>
            <p:nvPr/>
          </p:nvSpPr>
          <p:spPr>
            <a:xfrm>
              <a:off x="7234809" y="5194564"/>
              <a:ext cx="1368481" cy="805666"/>
            </a:xfrm>
            <a:prstGeom prst="roundRect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FAB08127-B7BB-4F0A-986E-5F5B046B69F0}"/>
                </a:ext>
              </a:extLst>
            </p:cNvPr>
            <p:cNvSpPr txBox="1"/>
            <p:nvPr/>
          </p:nvSpPr>
          <p:spPr>
            <a:xfrm>
              <a:off x="7358441" y="5286927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59189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24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pptxe25_取っ手型の買い物レジ袋外観図形</dc:title>
  <dc:subject>pptxe25_取っ手型の買い物レジ袋外観図形</dc:subject>
  <dc:creator>でじけろお</dc:creator>
  <cp:revision>1</cp:revision>
  <dcterms:created xsi:type="dcterms:W3CDTF">2018-05-20T00:31:01Z</dcterms:created>
  <dcterms:modified xsi:type="dcterms:W3CDTF">2020-06-28T21:55:49Z</dcterms:modified>
  <cp:version>1</cp:version>
</cp:coreProperties>
</file>